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FAAFC8-4510-4EEA-820F-84A765CB208A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D17EC9-4DF0-4D1F-AB87-AFB826B71C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58818-F082-4F7A-B375-20C1F511F863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F7B68-7F22-4D16-B8E4-B5F84B4CA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AF4D6-79CD-499C-813F-549044513714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5D283-2FC3-4132-83DC-3DE88739A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01F23-CC68-43F6-8605-DBACFB0AB1BD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04974-BBB3-4F3E-B9B7-78DAAFE89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AA120-1F35-4FC2-A65E-D3462BF425A4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8DB2B-F20D-4CE2-BDEC-E1EEB3D37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23492-487B-4B31-879B-9B16F804552E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D2A11-3819-454A-B4B8-4A920A607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7A98C-B465-41B6-A236-D2FBADB0F268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75D8E-0E8A-49C4-836A-9A11AF9FE6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6A79B-E525-40F7-9D8C-1A10C7FE04B4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968F9-830C-44E4-B6F9-5991DA7A1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34F1A-9A8F-4444-80E9-3B5824C5A2F5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EC68-5438-4CF6-809B-0DD4441E2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AD754-A1D2-40DC-8C16-2019D4FCC73A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10BB3-3FE1-4D74-BE21-B4E553074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C518C-5A6B-4AA7-8349-8D55F654EDDA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89807-A8AC-48E2-8A0A-EB44ABCB2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C5415-43AD-408F-8D2E-B25BBFBD3B4D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083F1-0F7C-450C-BD9F-CC686F7EF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AD4DFEBB-4FB0-4315-9154-0E9728E6571F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4AB38A4-2E1C-42FE-B021-CBB68095F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Book review (My favourite book)</a:t>
            </a:r>
            <a:endParaRPr lang="ru-RU" sz="40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8401080" cy="578647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book is…(title). It attracted my attention …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It was written by …(author and some biographical details). Mention his other books.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It’s author is…(talented (creative, extraordinary………).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It’s a (detective, humorous, short) story (novel, poem).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the plot interesting? Why? Speak about the content of the book or briefly describe an exciting part of it.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Describe the leading characters. - The main character (s) of this book is (are)….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like him (her) because he (she) is kind,……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story (poem, novel) tells about love, (friendship, nobility,……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 like it because it teaches life, kindness,…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Does the book have any bad features? Mention the book’s good points and its faults.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Was the book a good entertainment? Would you recommend it to a friend? Give reasons.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158</TotalTime>
  <Words>178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Текстура</vt:lpstr>
      <vt:lpstr>Book review (My favourite book)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18</cp:revision>
  <dcterms:created xsi:type="dcterms:W3CDTF">2013-09-07T18:35:40Z</dcterms:created>
  <dcterms:modified xsi:type="dcterms:W3CDTF">2019-02-04T19:26:08Z</dcterms:modified>
</cp:coreProperties>
</file>