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5"/>
  </p:notesMasterIdLst>
  <p:sldIdLst>
    <p:sldId id="256" r:id="rId2"/>
    <p:sldId id="271" r:id="rId3"/>
    <p:sldId id="270" r:id="rId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5FFAAFC8-4510-4EEA-820F-84A765CB208A}" type="datetimeFigureOut">
              <a:rPr lang="ru-RU"/>
              <a:pPr>
                <a:defRPr/>
              </a:pPr>
              <a:t>24.01.2019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87D17EC9-4DF0-4D1F-AB87-AFB826B71C16}"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8674" name="Rectangle 2"/>
          <p:cNvSpPr>
            <a:spLocks noGrp="1" noChangeArrowheads="1"/>
          </p:cNvSpPr>
          <p:nvPr>
            <p:ph type="ctrTitle" sz="quarter"/>
          </p:nvPr>
        </p:nvSpPr>
        <p:spPr>
          <a:xfrm>
            <a:off x="685800" y="1676400"/>
            <a:ext cx="7772400" cy="1828800"/>
          </a:xfrm>
        </p:spPr>
        <p:txBody>
          <a:bodyPr/>
          <a:lstStyle>
            <a:lvl1pPr>
              <a:defRPr/>
            </a:lvl1pPr>
          </a:lstStyle>
          <a:p>
            <a:r>
              <a:rPr lang="ru-RU"/>
              <a:t>Образец заголовка</a:t>
            </a:r>
          </a:p>
        </p:txBody>
      </p:sp>
      <p:sp>
        <p:nvSpPr>
          <p:cNvPr id="28675"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4" name="Rectangle 4"/>
          <p:cNvSpPr>
            <a:spLocks noGrp="1" noChangeArrowheads="1"/>
          </p:cNvSpPr>
          <p:nvPr>
            <p:ph type="dt" sz="half" idx="10"/>
          </p:nvPr>
        </p:nvSpPr>
        <p:spPr>
          <a:ln/>
        </p:spPr>
        <p:txBody>
          <a:bodyPr/>
          <a:lstStyle>
            <a:lvl1pPr>
              <a:defRPr/>
            </a:lvl1pPr>
          </a:lstStyle>
          <a:p>
            <a:pPr>
              <a:defRPr/>
            </a:pPr>
            <a:fld id="{A1658818-F082-4F7A-B375-20C1F511F863}" type="datetimeFigureOut">
              <a:rPr lang="ru-RU"/>
              <a:pPr>
                <a:defRPr/>
              </a:pPr>
              <a:t>24.01.2019</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52EF7B68-7F22-4D16-B8E4-B5F84B4CA646}"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dt" sz="half" idx="10"/>
          </p:nvPr>
        </p:nvSpPr>
        <p:spPr>
          <a:ln/>
        </p:spPr>
        <p:txBody>
          <a:bodyPr/>
          <a:lstStyle>
            <a:lvl1pPr>
              <a:defRPr/>
            </a:lvl1pPr>
          </a:lstStyle>
          <a:p>
            <a:pPr>
              <a:defRPr/>
            </a:pPr>
            <a:fld id="{476AF4D6-79CD-499C-813F-549044513714}" type="datetimeFigureOut">
              <a:rPr lang="ru-RU"/>
              <a:pPr>
                <a:defRPr/>
              </a:pPr>
              <a:t>24.01.2019</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61F5D283-2FC3-4132-83DC-3DE88739AE8B}"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381000"/>
            <a:ext cx="2057400" cy="5715000"/>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381000"/>
            <a:ext cx="6019800" cy="57150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dt" sz="half" idx="10"/>
          </p:nvPr>
        </p:nvSpPr>
        <p:spPr>
          <a:ln/>
        </p:spPr>
        <p:txBody>
          <a:bodyPr/>
          <a:lstStyle>
            <a:lvl1pPr>
              <a:defRPr/>
            </a:lvl1pPr>
          </a:lstStyle>
          <a:p>
            <a:pPr>
              <a:defRPr/>
            </a:pPr>
            <a:fld id="{5FD01F23-CC68-43F6-8605-DBACFB0AB1BD}" type="datetimeFigureOut">
              <a:rPr lang="ru-RU"/>
              <a:pPr>
                <a:defRPr/>
              </a:pPr>
              <a:t>24.01.2019</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22504974-BBB3-4F3E-B9B7-78DAAFE89575}"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dt" sz="half" idx="10"/>
          </p:nvPr>
        </p:nvSpPr>
        <p:spPr>
          <a:ln/>
        </p:spPr>
        <p:txBody>
          <a:bodyPr/>
          <a:lstStyle>
            <a:lvl1pPr>
              <a:defRPr/>
            </a:lvl1pPr>
          </a:lstStyle>
          <a:p>
            <a:pPr>
              <a:defRPr/>
            </a:pPr>
            <a:fld id="{A23AA120-1F35-4FC2-A65E-D3462BF425A4}" type="datetimeFigureOut">
              <a:rPr lang="ru-RU"/>
              <a:pPr>
                <a:defRPr/>
              </a:pPr>
              <a:t>24.01.2019</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8AE8DB2B-F20D-4CE2-BDEC-E1EEB3D3750A}"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fld id="{32F23492-487B-4B31-879B-9B16F804552E}" type="datetimeFigureOut">
              <a:rPr lang="ru-RU"/>
              <a:pPr>
                <a:defRPr/>
              </a:pPr>
              <a:t>24.01.2019</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A25D2A11-3819-454A-B4B8-4A920A6077CD}"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4"/>
          <p:cNvSpPr>
            <a:spLocks noGrp="1" noChangeArrowheads="1"/>
          </p:cNvSpPr>
          <p:nvPr>
            <p:ph type="dt" sz="half" idx="10"/>
          </p:nvPr>
        </p:nvSpPr>
        <p:spPr>
          <a:ln/>
        </p:spPr>
        <p:txBody>
          <a:bodyPr/>
          <a:lstStyle>
            <a:lvl1pPr>
              <a:defRPr/>
            </a:lvl1pPr>
          </a:lstStyle>
          <a:p>
            <a:pPr>
              <a:defRPr/>
            </a:pPr>
            <a:fld id="{1FA7A98C-B465-41B6-A236-D2FBADB0F268}" type="datetimeFigureOut">
              <a:rPr lang="ru-RU"/>
              <a:pPr>
                <a:defRPr/>
              </a:pPr>
              <a:t>24.01.2019</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E2E75D8E-0E8A-49C4-836A-9A11AF9FE62C}"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4"/>
          <p:cNvSpPr>
            <a:spLocks noGrp="1" noChangeArrowheads="1"/>
          </p:cNvSpPr>
          <p:nvPr>
            <p:ph type="dt" sz="half" idx="10"/>
          </p:nvPr>
        </p:nvSpPr>
        <p:spPr>
          <a:ln/>
        </p:spPr>
        <p:txBody>
          <a:bodyPr/>
          <a:lstStyle>
            <a:lvl1pPr>
              <a:defRPr/>
            </a:lvl1pPr>
          </a:lstStyle>
          <a:p>
            <a:pPr>
              <a:defRPr/>
            </a:pPr>
            <a:fld id="{F936A79B-E525-40F7-9D8C-1A10C7FE04B4}" type="datetimeFigureOut">
              <a:rPr lang="ru-RU"/>
              <a:pPr>
                <a:defRPr/>
              </a:pPr>
              <a:t>24.01.2019</a:t>
            </a:fld>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15D968F9-830C-44E4-B6F9-5991DA7A13D8}"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4"/>
          <p:cNvSpPr>
            <a:spLocks noGrp="1" noChangeArrowheads="1"/>
          </p:cNvSpPr>
          <p:nvPr>
            <p:ph type="dt" sz="half" idx="10"/>
          </p:nvPr>
        </p:nvSpPr>
        <p:spPr>
          <a:ln/>
        </p:spPr>
        <p:txBody>
          <a:bodyPr/>
          <a:lstStyle>
            <a:lvl1pPr>
              <a:defRPr/>
            </a:lvl1pPr>
          </a:lstStyle>
          <a:p>
            <a:pPr>
              <a:defRPr/>
            </a:pPr>
            <a:fld id="{D9A34F1A-9A8F-4444-80E9-3B5824C5A2F5}" type="datetimeFigureOut">
              <a:rPr lang="ru-RU"/>
              <a:pPr>
                <a:defRPr/>
              </a:pPr>
              <a:t>24.01.2019</a:t>
            </a:fld>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E544EC68-5438-4CF6-809B-0DD4441E22BE}"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2BAAD754-A1D2-40DC-8C16-2019D4FCC73A}" type="datetimeFigureOut">
              <a:rPr lang="ru-RU"/>
              <a:pPr>
                <a:defRPr/>
              </a:pPr>
              <a:t>24.01.2019</a:t>
            </a:fld>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47310BB3-3FE1-4D74-BE21-B4E5530746DF}"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B52C518C-5A6B-4AA7-8349-8D55F654EDDA}" type="datetimeFigureOut">
              <a:rPr lang="ru-RU"/>
              <a:pPr>
                <a:defRPr/>
              </a:pPr>
              <a:t>24.01.2019</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C9489807-A8AC-48E2-8A0A-EB44ABCB2EA3}"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BABC5415-43AD-408F-8D2E-B25BBFBD3B4D}" type="datetimeFigureOut">
              <a:rPr lang="ru-RU"/>
              <a:pPr>
                <a:defRPr/>
              </a:pPr>
              <a:t>24.01.2019</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50C083F1-0F7C-450C-BD9F-CC686F7EF117}"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27651"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2765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defRPr>
            </a:lvl1pPr>
          </a:lstStyle>
          <a:p>
            <a:pPr>
              <a:defRPr/>
            </a:pPr>
            <a:fld id="{AD4DFEBB-4FB0-4315-9154-0E9728E6571F}" type="datetimeFigureOut">
              <a:rPr lang="ru-RU"/>
              <a:pPr>
                <a:defRPr/>
              </a:pPr>
              <a:t>24.01.2019</a:t>
            </a:fld>
            <a:endParaRPr lang="ru-RU"/>
          </a:p>
        </p:txBody>
      </p:sp>
      <p:sp>
        <p:nvSpPr>
          <p:cNvPr id="2765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defRPr>
            </a:lvl1pPr>
          </a:lstStyle>
          <a:p>
            <a:pPr>
              <a:defRPr/>
            </a:pPr>
            <a:endParaRPr lang="ru-RU"/>
          </a:p>
        </p:txBody>
      </p:sp>
      <p:sp>
        <p:nvSpPr>
          <p:cNvPr id="2765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charset="0"/>
              </a:defRPr>
            </a:lvl1pPr>
          </a:lstStyle>
          <a:p>
            <a:pPr>
              <a:defRPr/>
            </a:pPr>
            <a:fld id="{24AB38A4-2E1C-42FE-B021-CBB68095F21E}" type="slidenum">
              <a:rPr lang="ru-RU"/>
              <a:pPr>
                <a:defRPr/>
              </a:pPr>
              <a:t>‹#›</a:t>
            </a:fld>
            <a:endParaRPr lang="ru-RU"/>
          </a:p>
        </p:txBody>
      </p:sp>
    </p:spTree>
  </p:cSld>
  <p:clrMap bg1="dk2" tx1="lt1" bg2="dk1" tx2="lt2" accent1="accent1" accent2="accent2" accent3="accent3" accent4="accent4" accent5="accent5" accent6="accent6" hlink="hlink" folHlink="folHlink"/>
  <p:sldLayoutIdLst>
    <p:sldLayoutId id="2147483676" r:id="rId1"/>
    <p:sldLayoutId id="2147483675" r:id="rId2"/>
    <p:sldLayoutId id="2147483674" r:id="rId3"/>
    <p:sldLayoutId id="2147483673" r:id="rId4"/>
    <p:sldLayoutId id="2147483672" r:id="rId5"/>
    <p:sldLayoutId id="2147483671" r:id="rId6"/>
    <p:sldLayoutId id="2147483670" r:id="rId7"/>
    <p:sldLayoutId id="2147483669" r:id="rId8"/>
    <p:sldLayoutId id="2147483668" r:id="rId9"/>
    <p:sldLayoutId id="2147483667" r:id="rId10"/>
    <p:sldLayoutId id="2147483666"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s46.radikal.ru/i113/0911/da/58676c8c6333.jpg"/>
          <p:cNvPicPr>
            <a:picLocks noChangeAspect="1" noChangeArrowheads="1"/>
          </p:cNvPicPr>
          <p:nvPr/>
        </p:nvPicPr>
        <p:blipFill>
          <a:blip r:embed="rId2" cstate="print">
            <a:duotone>
              <a:prstClr val="black"/>
              <a:schemeClr val="accent2">
                <a:tint val="45000"/>
                <a:satMod val="400000"/>
              </a:schemeClr>
            </a:duotone>
          </a:blip>
          <a:srcRect b="3125"/>
          <a:stretch>
            <a:fillRect/>
          </a:stretch>
        </p:blipFill>
        <p:spPr bwMode="auto">
          <a:xfrm>
            <a:off x="0" y="0"/>
            <a:ext cx="9144000" cy="6858000"/>
          </a:xfrm>
          <a:prstGeom prst="rect">
            <a:avLst/>
          </a:prstGeom>
          <a:noFill/>
        </p:spPr>
      </p:pic>
      <p:sp>
        <p:nvSpPr>
          <p:cNvPr id="7" name="Прямоугольник 6"/>
          <p:cNvSpPr/>
          <p:nvPr/>
        </p:nvSpPr>
        <p:spPr>
          <a:xfrm>
            <a:off x="1629578" y="3195831"/>
            <a:ext cx="7165052" cy="1132680"/>
          </a:xfrm>
          <a:prstGeom prst="rect">
            <a:avLst/>
          </a:prstGeom>
          <a:effectLst>
            <a:glow rad="228600">
              <a:schemeClr val="accent6">
                <a:satMod val="175000"/>
                <a:alpha val="40000"/>
              </a:schemeClr>
            </a:glow>
          </a:effectLst>
        </p:spPr>
        <p:txBody>
          <a:bodyPr>
            <a:spAutoFit/>
          </a:bodyPr>
          <a:lstStyle/>
          <a:p>
            <a:pPr>
              <a:defRPr/>
            </a:pPr>
            <a:r>
              <a:rPr lang="en-US" sz="3200">
                <a:latin typeface="Verdana" pitchFamily="34" charset="0"/>
              </a:rPr>
              <a:t>From very beginning of our life we are closely connected with books.</a:t>
            </a:r>
            <a:endParaRPr lang="ru-RU" sz="3200">
              <a:latin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457200" y="260350"/>
            <a:ext cx="8362950" cy="6597650"/>
          </a:xfrm>
          <a:noFill/>
          <a:ln/>
        </p:spPr>
        <p:txBody>
          <a:bodyPr/>
          <a:lstStyle/>
          <a:p>
            <a:pPr>
              <a:buFont typeface="Wingdings" pitchFamily="2" charset="2"/>
              <a:buNone/>
            </a:pPr>
            <a:r>
              <a:rPr lang="en-US" smtClean="0">
                <a:effectLst/>
              </a:rPr>
              <a:t>The world of books is rich and various. Books are the greatest of the world’s wonders. They give us a unique chance to link up with authors who lived hundreds and thousands years ago. Through reading we hear the voices, thoughts and feelings of different people. The book is the surest way to bring the whole nations together. Some books arouse our emotions such as feelings of sympathy or admiration, some we read for studies and instruction, some are a source of relaxation.  </a:t>
            </a:r>
            <a:endParaRPr lang="ru-RU" smtClean="0">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p:txBody>
          <a:bodyPr/>
          <a:lstStyle/>
          <a:p>
            <a:r>
              <a:rPr lang="en-US" smtClean="0">
                <a:effectLst/>
              </a:rPr>
              <a:t>My reading habits</a:t>
            </a:r>
            <a:endParaRPr lang="ru-RU" smtClean="0">
              <a:effectLst/>
            </a:endParaRPr>
          </a:p>
        </p:txBody>
      </p:sp>
      <p:sp>
        <p:nvSpPr>
          <p:cNvPr id="15362" name="Rectangle 3"/>
          <p:cNvSpPr>
            <a:spLocks noGrp="1" noChangeArrowheads="1"/>
          </p:cNvSpPr>
          <p:nvPr>
            <p:ph type="body" idx="1"/>
          </p:nvPr>
        </p:nvSpPr>
        <p:spPr/>
        <p:txBody>
          <a:bodyPr/>
          <a:lstStyle/>
          <a:p>
            <a:pPr>
              <a:lnSpc>
                <a:spcPct val="90000"/>
              </a:lnSpc>
            </a:pPr>
            <a:r>
              <a:rPr lang="en-US" sz="2400" smtClean="0">
                <a:effectLst/>
              </a:rPr>
              <a:t>I enjoy/hate reading.</a:t>
            </a:r>
          </a:p>
          <a:p>
            <a:pPr>
              <a:lnSpc>
                <a:spcPct val="90000"/>
              </a:lnSpc>
            </a:pPr>
            <a:r>
              <a:rPr lang="en-US" sz="2400" smtClean="0">
                <a:effectLst/>
              </a:rPr>
              <a:t>In my opinion books develop my imagination and/or enrich knowledge about the world.</a:t>
            </a:r>
          </a:p>
          <a:p>
            <a:pPr>
              <a:lnSpc>
                <a:spcPct val="90000"/>
              </a:lnSpc>
            </a:pPr>
            <a:r>
              <a:rPr lang="en-US" sz="2400" smtClean="0">
                <a:effectLst/>
              </a:rPr>
              <a:t>I believe books teach me to be kind/clever/hard-working, friendly/help the other people/to love Motherland.</a:t>
            </a:r>
          </a:p>
          <a:p>
            <a:pPr>
              <a:lnSpc>
                <a:spcPct val="90000"/>
              </a:lnSpc>
            </a:pPr>
            <a:r>
              <a:rPr lang="en-US" sz="2400" smtClean="0">
                <a:effectLst/>
              </a:rPr>
              <a:t>I find reading </a:t>
            </a:r>
            <a:r>
              <a:rPr lang="en-US" sz="2400" smtClean="0">
                <a:solidFill>
                  <a:schemeClr val="folHlink"/>
                </a:solidFill>
                <a:effectLst/>
              </a:rPr>
              <a:t>very/quite/rather/not at all</a:t>
            </a:r>
            <a:r>
              <a:rPr lang="en-US" sz="2400" smtClean="0">
                <a:effectLst/>
              </a:rPr>
              <a:t> relaxing/boring/interesting/entertaining…</a:t>
            </a:r>
          </a:p>
          <a:p>
            <a:pPr>
              <a:lnSpc>
                <a:spcPct val="90000"/>
              </a:lnSpc>
            </a:pPr>
            <a:r>
              <a:rPr lang="en-US" sz="2400" smtClean="0">
                <a:effectLst/>
              </a:rPr>
              <a:t>If I have time and desire to read I do it (every day, once a week, very often, quite seldom) and I devote…to reading.</a:t>
            </a:r>
            <a:endParaRPr lang="ru-RU" sz="2400" smtClean="0">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кстура">
  <a:themeElements>
    <a:clrScheme name="Текстура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Текстура">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екстура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Текстура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Текстура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Текстура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Текстура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Текстура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Текстура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Текстура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Textured</Template>
  <TotalTime>157</TotalTime>
  <Words>180</Words>
  <Application>Microsoft Office PowerPoint</Application>
  <PresentationFormat>Экран (4:3)</PresentationFormat>
  <Paragraphs>8</Paragraphs>
  <Slides>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vt:i4>
      </vt:variant>
    </vt:vector>
  </HeadingPairs>
  <TitlesOfParts>
    <vt:vector size="4" baseType="lpstr">
      <vt:lpstr>Текстура</vt:lpstr>
      <vt:lpstr>Слайд 1</vt:lpstr>
      <vt:lpstr>Слайд 2</vt:lpstr>
      <vt:lpstr>My reading habits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Елена</dc:creator>
  <cp:lastModifiedBy>user</cp:lastModifiedBy>
  <cp:revision>18</cp:revision>
  <dcterms:created xsi:type="dcterms:W3CDTF">2013-09-07T18:35:40Z</dcterms:created>
  <dcterms:modified xsi:type="dcterms:W3CDTF">2019-01-24T18:46:43Z</dcterms:modified>
</cp:coreProperties>
</file>