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7EFBA-2F86-4834-BB4F-D13C24FBDAEF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2C7E-1C6E-45A8-AC2A-AB8B23ADB0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7EFBA-2F86-4834-BB4F-D13C24FBDAEF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2C7E-1C6E-45A8-AC2A-AB8B23ADB0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7EFBA-2F86-4834-BB4F-D13C24FBDAEF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2C7E-1C6E-45A8-AC2A-AB8B23ADB0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7EFBA-2F86-4834-BB4F-D13C24FBDAEF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2C7E-1C6E-45A8-AC2A-AB8B23ADB0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7EFBA-2F86-4834-BB4F-D13C24FBDAEF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2C7E-1C6E-45A8-AC2A-AB8B23ADB0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7EFBA-2F86-4834-BB4F-D13C24FBDAEF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2C7E-1C6E-45A8-AC2A-AB8B23ADB0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7EFBA-2F86-4834-BB4F-D13C24FBDAEF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2C7E-1C6E-45A8-AC2A-AB8B23ADB07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7EFBA-2F86-4834-BB4F-D13C24FBDAEF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2C7E-1C6E-45A8-AC2A-AB8B23ADB0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7EFBA-2F86-4834-BB4F-D13C24FBDAEF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2C7E-1C6E-45A8-AC2A-AB8B23ADB0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97EFBA-2F86-4834-BB4F-D13C24FBDAEF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CB2C7E-1C6E-45A8-AC2A-AB8B23ADB0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B97EFBA-2F86-4834-BB4F-D13C24FBDAEF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6CB2C7E-1C6E-45A8-AC2A-AB8B23ADB07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B97EFBA-2F86-4834-BB4F-D13C24FBDAEF}" type="datetimeFigureOut">
              <a:rPr lang="ru-RU" smtClean="0"/>
              <a:pPr/>
              <a:t>18.03.2019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6CB2C7E-1C6E-45A8-AC2A-AB8B23ADB07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928670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Last time I was at the theatre  (when, where, who with, why, what)…..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was  a comedy/tragedy/ the premiere….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bought the tickets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in advance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 just before the play….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came to the theatre half an hour before the show/ were late for the show.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hardly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/easily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uk-UA" sz="24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vacant</a:t>
            </a:r>
            <a:r>
              <a:rPr lang="uk-UA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seat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 7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sharp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the performance began.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From the very first minute I was deeply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impressed/irritated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by everything I saw on the stage.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428604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 TO DESCRIBE THE LAST VISIT TO THE THEATRE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 descr="C:\Users\user\Desktop\auditorium-NTR-400x2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4357694"/>
            <a:ext cx="3810000" cy="2324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1390451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            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214290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 TO DESCRIBE THE LAST VISIT TO THE THEATRE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857232"/>
            <a:ext cx="892971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costumes were fine/ugly and untidy.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songs/dancing and music was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thrilling/monotonous/soapy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 had never seen anything more wonderful/boring.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My friend also enjoyed/hated every minute of it.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the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curtain fell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 the end of the performance there came a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storm of applause/a complete silence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seemed that it would never end.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singers/actors dancers received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call after call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were/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presented with large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bouquets of flowers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also applauded </a:t>
            </a:r>
            <a:r>
              <a:rPr lang="en-US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enthusiastically/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lazily.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play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(performance)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/not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great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success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glad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didn’t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miss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premiere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  I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enjoyed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every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minute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dirty="0" smtClean="0"/>
          </a:p>
        </p:txBody>
      </p:sp>
      <p:pic>
        <p:nvPicPr>
          <p:cNvPr id="9218" name="Picture 2" descr="C:\Users\user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429264"/>
            <a:ext cx="1703988" cy="127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536</TotalTime>
  <Words>209</Words>
  <Application>Microsoft Office PowerPoint</Application>
  <PresentationFormat>Экран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Метро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Пользоватль</dc:creator>
  <cp:lastModifiedBy>user</cp:lastModifiedBy>
  <cp:revision>62</cp:revision>
  <dcterms:created xsi:type="dcterms:W3CDTF">2013-02-17T08:55:10Z</dcterms:created>
  <dcterms:modified xsi:type="dcterms:W3CDTF">2019-03-18T13:37:35Z</dcterms:modified>
</cp:coreProperties>
</file>